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4" r:id="rId3"/>
    <p:sldId id="286" r:id="rId4"/>
    <p:sldId id="260" r:id="rId5"/>
    <p:sldId id="262" r:id="rId6"/>
    <p:sldId id="261" r:id="rId7"/>
    <p:sldId id="301" r:id="rId8"/>
    <p:sldId id="300" r:id="rId9"/>
    <p:sldId id="258" r:id="rId10"/>
    <p:sldId id="259" r:id="rId11"/>
    <p:sldId id="263" r:id="rId12"/>
    <p:sldId id="264" r:id="rId13"/>
    <p:sldId id="295" r:id="rId14"/>
    <p:sldId id="296" r:id="rId15"/>
    <p:sldId id="297" r:id="rId16"/>
    <p:sldId id="298" r:id="rId17"/>
    <p:sldId id="265" r:id="rId18"/>
    <p:sldId id="266" r:id="rId19"/>
    <p:sldId id="278" r:id="rId20"/>
    <p:sldId id="279" r:id="rId21"/>
    <p:sldId id="276" r:id="rId22"/>
    <p:sldId id="277" r:id="rId23"/>
    <p:sldId id="292" r:id="rId24"/>
    <p:sldId id="293" r:id="rId25"/>
    <p:sldId id="303" r:id="rId26"/>
    <p:sldId id="302" r:id="rId27"/>
    <p:sldId id="267" r:id="rId28"/>
    <p:sldId id="268" r:id="rId29"/>
    <p:sldId id="269" r:id="rId30"/>
    <p:sldId id="270" r:id="rId31"/>
    <p:sldId id="280" r:id="rId32"/>
    <p:sldId id="281" r:id="rId33"/>
    <p:sldId id="290" r:id="rId34"/>
    <p:sldId id="289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06" autoAdjust="0"/>
  </p:normalViewPr>
  <p:slideViewPr>
    <p:cSldViewPr>
      <p:cViewPr varScale="1">
        <p:scale>
          <a:sx n="107" d="100"/>
          <a:sy n="107" d="100"/>
        </p:scale>
        <p:origin x="-7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9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CCCA-8C42-41EA-B5C7-AFBCA8E9D881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BF23-96F8-430A-837A-B3E0818927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BF23-96F8-430A-837A-B3E0818927E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BF23-96F8-430A-837A-B3E0818927E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gif"/><Relationship Id="rId5" Type="http://schemas.openxmlformats.org/officeDocument/2006/relationships/image" Target="../media/image37.gif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42918"/>
            <a:ext cx="5357834" cy="785818"/>
          </a:xfrm>
        </p:spPr>
        <p:txBody>
          <a:bodyPr>
            <a:normAutofit fontScale="90000"/>
          </a:bodyPr>
          <a:lstStyle/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3714744" y="4786321"/>
            <a:ext cx="1500198" cy="45719"/>
          </a:xfrm>
        </p:spPr>
        <p:txBody>
          <a:bodyPr>
            <a:noAutofit/>
          </a:bodyPr>
          <a:lstStyle/>
          <a:p>
            <a:pPr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214422"/>
            <a:ext cx="3629025" cy="549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428604"/>
            <a:ext cx="7715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Судя по его рассказам, он провел всю свою жизнь среди самых отъявленных злодеев, какие только бывали на море. А брань, которая вылетала из его рта после каждого слова, пугала наших простодушных деревенских людей не меньше, чем преступления, о которых он говорил. Среди молодежи нашлись даже поклонники капитана, заявлявшие, что они восхищаются им. «Настоящий морской волк, насквозь просоленный морем!»</a:t>
            </a:r>
          </a:p>
          <a:p>
            <a:endParaRPr lang="ru-RU" dirty="0"/>
          </a:p>
        </p:txBody>
      </p:sp>
      <p:pic>
        <p:nvPicPr>
          <p:cNvPr id="35842" name="Picture 2" descr="Картинки по запросу остров сокровищ фильм советс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714620"/>
            <a:ext cx="6991350" cy="3990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001056" cy="38576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вопрос: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Я-то знал, в чем тут дело, потому что капитан поделился со мной своей тревогой. Однажды он отвел меня в сторону и пообещал платить мне первого числа каждого месяца по четыре пенса серебром, если я буду «в оба глаза смотреть, не появится ли…………….», и сообщу ему сразу же, как только увижу такого.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143248"/>
            <a:ext cx="4572032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 вопрос: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403927"/>
            <a:ext cx="7467600" cy="50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моряк на одной ноге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143116"/>
            <a:ext cx="3248021" cy="41471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76672"/>
            <a:ext cx="5500726" cy="623847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вопрос:</a:t>
            </a:r>
            <a:r>
              <a:rPr lang="ru-RU" sz="2800" dirty="0" smtClean="0"/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Мать была наверху, у отца, а я накрывал стол для завтрака к приходу капитана. Вдруг дверь отворилась, и в комнату вошел человек, которого прежде я никогда не видел.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был бледен, с землистым лицом. На левой руке у него не хватало двух пальцев. Ничего воинственного не было в нем, хотя у него на поясе висел кортик. Наконец в комнату ввалился капитан, хлопнул дверью и, не глядя по сторонам, направился прямо к столу, где его поджидал завтрак.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 Билли! – проговорил незнакомец, стараясь придать своему голосу твердость и смелость.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 Разве ты не узнаешь меня, Билли? Неужели ты не узнаешь своего старого корабельного товарища, Билли? – сказал незнакомец.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был…….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428736"/>
            <a:ext cx="2887234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075240" cy="28168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2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 Черный Пес!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0726" name="Picture 6" descr="Картинки по запросу остров сокровищ черный п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428868"/>
            <a:ext cx="5000661" cy="3750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вопрос: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принес капитану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"черную метку"?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Картинки по запросу остров сокровищ черная мет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6248405" cy="4686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3 вопрос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Слепой пью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191261" cy="464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387424"/>
            <a:ext cx="2643206" cy="560237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вопрос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искали пираты в трактире «Адмирал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Бенбоу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бухте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Черного Холма?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3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85728"/>
            <a:ext cx="4329117" cy="6309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198" y="548502"/>
            <a:ext cx="7467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4 вопрос:  бумаги Билла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785794"/>
            <a:ext cx="3519489" cy="5852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2082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вопрос: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Корабль куплен и снаряжен. Он стоит на якоре, готовый выйти в море. Лучше нашей шхуны и представить себе ничего невозможно. Управлять ею может младенец. Водоизмещение – двести тонн.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назывался корабль?</a:t>
            </a:r>
            <a:endParaRPr lang="ru-RU" sz="2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Картинки по запросу остров сокровищ моряк на одной но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357430"/>
            <a:ext cx="5848342" cy="4286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7186634" cy="235745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5 вопрос: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– «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Испаньола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pic>
        <p:nvPicPr>
          <p:cNvPr id="26626" name="Picture 2" descr="Картинки по запросу остров сокровищ испаньол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3116"/>
            <a:ext cx="6677008" cy="4462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106124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вопрос: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Мало-помалу я начал понимать тот язык, на котором они говорили. Они называли пиратов…..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1448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«Джентльменами удачи»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578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6991350" cy="4724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3" y="274638"/>
            <a:ext cx="3929089" cy="629763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вопрос: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Вот та гора, на севере, зовется Фок-мачтой. С севера на юг тут три горы: 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Фок-мачта, 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Грот-мачта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Бизань-мачта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сэр. Но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Грот-матчу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ту высокую гору, которая покрыта туманом, – чаще называют………, потому что пираты устраивали там наблюдательный пост, когда стояли здесь на якоре и чинили свои суда.</a:t>
            </a:r>
            <a:endParaRPr lang="ru-RU" sz="2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428736"/>
            <a:ext cx="4572000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398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7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Подзорной Трубой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2530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8286808" cy="3725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19256" cy="24288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вопрос: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произошло с командой на корабле, когда  она прибыла к «острову сокровищ»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1506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6353175" cy="48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385248" cy="56886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8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заговор пиратов захватить сокровища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482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2"/>
            <a:ext cx="6353175" cy="48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1939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вопрос: Какое слово любил повторять попугай ?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6353175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63272" cy="17859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9 вопрос:  Пиастры!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211562" cy="3467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47248" cy="14521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вопрос: Кто изображён на картинке?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7" y="1205493"/>
            <a:ext cx="6072202" cy="5009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5416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10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pic>
        <p:nvPicPr>
          <p:cNvPr id="12290" name="Picture 2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343" y="1714488"/>
            <a:ext cx="6700351" cy="4857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0"/>
            <a:ext cx="8286808" cy="4286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вопрос: </a:t>
            </a:r>
            <a:r>
              <a:rPr lang="ru-RU" sz="4000" dirty="0" smtClean="0"/>
              <a:t> 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это? Медведь? Человек? Обезьяна? Я успел заметить только что-то темное и косматое и в ужасе остановился. – Кто вы такой? – спросил я.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 Бен Ганн, – ответил он;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Как Бен Ганн оказался на острове?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9154" name="AutoShape 2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 descr="Картинки по запросу остров сокровищ бен ган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071810"/>
            <a:ext cx="5095864" cy="3392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392446" cy="20827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ответ на 11 вопрос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корабля, на котором он плавал, со злости бросили его одного на острове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Картинки по запросу остров сокровищ бен ган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928802"/>
            <a:ext cx="5619757" cy="4214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6867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Как был ранен Джим?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Пираты отравили его ночью.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Он свалился в воду и ударился о мачту.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Сильвер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ранил его в ногу.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г)Нож, брошенный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Израэлем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Хендсом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пригвоздил плечо к мачте.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02" name="Picture 2" descr="Картинки по запросу остров сокровищ джи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214686"/>
            <a:ext cx="5991218" cy="3371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6541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12 вопрос: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г)Нож, брошенный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Израэлем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Хендсом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пригвоздил плечо к мачте.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2226" name="Picture 2" descr="Картинки по запросу остров сокровищ джи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50"/>
            <a:ext cx="6258379" cy="4693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901014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вопрос: Что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увидили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пираты подойдя к месту клада?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000892" cy="52506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13 вопрос:   большую яму, было ясно, что кто-то уже нашёл и похитил сокровища</a:t>
            </a:r>
            <a:endParaRPr lang="ru-RU" dirty="0"/>
          </a:p>
        </p:txBody>
      </p:sp>
      <p:pic>
        <p:nvPicPr>
          <p:cNvPr id="18434" name="Picture 2" descr="https://u.livelib.ru/reader/Galushka83/r/31nfatgz/31nfatgz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475" y="1643050"/>
            <a:ext cx="6477043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9048" cy="479743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вопрос: Сколько человек с экипажа корабля не вернулось домой: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50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75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в) 90</a:t>
            </a:r>
            <a:r>
              <a:rPr lang="ru-RU" dirty="0" smtClean="0"/>
              <a:t> </a:t>
            </a: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357430"/>
            <a:ext cx="4284390" cy="2986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14 вопрос:   б) 75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5405442" cy="4940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вопрос: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Какова судьба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Сильвера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по запросу остров сокровищ сильв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6810375" cy="5105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219256" cy="31432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15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Сбежал с «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Испаньолы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захватив порядочную сумму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44824"/>
            <a:ext cx="7672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                            </a:t>
            </a:r>
          </a:p>
        </p:txBody>
      </p:sp>
      <p:pic>
        <p:nvPicPr>
          <p:cNvPr id="6146" name="Picture 2" descr="Картинки по запросу остров сокровищ сильв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00174"/>
            <a:ext cx="5700910" cy="4697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3717032"/>
            <a:ext cx="6223514" cy="178367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4" name="Picture 2" descr="ребу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500174"/>
            <a:ext cx="1905000" cy="1028701"/>
          </a:xfrm>
          <a:prstGeom prst="rect">
            <a:avLst/>
          </a:prstGeom>
          <a:noFill/>
        </p:spPr>
      </p:pic>
      <p:pic>
        <p:nvPicPr>
          <p:cNvPr id="3076" name="Picture 4" descr="ребус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14290"/>
            <a:ext cx="238125" cy="2190752"/>
          </a:xfrm>
          <a:prstGeom prst="rect">
            <a:avLst/>
          </a:prstGeom>
          <a:noFill/>
        </p:spPr>
      </p:pic>
      <p:pic>
        <p:nvPicPr>
          <p:cNvPr id="3078" name="Picture 6" descr="ребус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2339" y="254179"/>
            <a:ext cx="266389" cy="2131112"/>
          </a:xfrm>
          <a:prstGeom prst="rect">
            <a:avLst/>
          </a:prstGeom>
          <a:noFill/>
        </p:spPr>
      </p:pic>
      <p:pic>
        <p:nvPicPr>
          <p:cNvPr id="3080" name="Picture 8" descr="ребус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000098"/>
            <a:ext cx="2000264" cy="1500198"/>
          </a:xfrm>
          <a:prstGeom prst="rect">
            <a:avLst/>
          </a:prstGeom>
          <a:noFill/>
        </p:spPr>
      </p:pic>
      <p:pic>
        <p:nvPicPr>
          <p:cNvPr id="3082" name="Picture 10" descr="ребус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55913" y="2357430"/>
            <a:ext cx="587575" cy="223838"/>
          </a:xfrm>
          <a:prstGeom prst="rect">
            <a:avLst/>
          </a:prstGeom>
          <a:noFill/>
        </p:spPr>
      </p:pic>
      <p:pic>
        <p:nvPicPr>
          <p:cNvPr id="3084" name="Picture 12" descr="ребус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857232"/>
            <a:ext cx="1362075" cy="1905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072066" y="235743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3=Т</a:t>
            </a:r>
            <a:endParaRPr lang="ru-RU" b="1" dirty="0"/>
          </a:p>
        </p:txBody>
      </p:sp>
      <p:pic>
        <p:nvPicPr>
          <p:cNvPr id="3088" name="Picture 16" descr="Ребус-слово - Ребус №9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1" y="3429000"/>
            <a:ext cx="8525345" cy="23574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капитан          2)корабль</a:t>
            </a:r>
            <a:endParaRPr lang="ru-RU" dirty="0"/>
          </a:p>
        </p:txBody>
      </p:sp>
      <p:pic>
        <p:nvPicPr>
          <p:cNvPr id="2052" name="Picture 4" descr="Картинки по запросу остров сокровищ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328" y="1928802"/>
            <a:ext cx="7643138" cy="3732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участие!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остров сокрови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6991350" cy="4657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1637</TotalTime>
  <Words>262</Words>
  <Application>Microsoft Office PowerPoint</Application>
  <PresentationFormat>Экран (4:3)</PresentationFormat>
  <Paragraphs>40</Paragraphs>
  <Slides>35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Эркер</vt:lpstr>
      <vt:lpstr>5-6 классы</vt:lpstr>
      <vt:lpstr>Слайд 2</vt:lpstr>
      <vt:lpstr>   1 вопрос:  Я-то знал, в чем тут дело, потому что капитан поделился со мной своей тревогой. Однажды он отвел меня в сторону и пообещал платить мне первого числа каждого месяца по четыре пенса серебром, если я буду «в оба глаза смотреть, не появится ли…………….», и сообщу ему сразу же, как только увижу такого.     </vt:lpstr>
      <vt:lpstr>Ответ на 1 вопрос:</vt:lpstr>
      <vt:lpstr> 2 вопрос: Мать была наверху, у отца, а я накрывал стол для завтрака к приходу капитана. Вдруг дверь отворилась, и в комнату вошел человек, которого прежде я никогда не видел. Он был бледен, с землистым лицом. На левой руке у него не хватало двух пальцев. Ничего воинственного не было в нем, хотя у него на поясе висел кортик. Наконец в комнату ввалился капитан, хлопнул дверью и, не глядя по сторонам, направился прямо к столу, где его поджидал завтрак. – Билли! – проговорил незнакомец, стараясь придать своему голосу твердость и смелость.  – Разве ты не узнаешь меня, Билли? Неужели ты не узнаешь своего старого корабельного товарища, Билли? – сказал незнакомец.  Это был……. </vt:lpstr>
      <vt:lpstr>Ответ на 2 вопрос:  – Черный Пес!  </vt:lpstr>
      <vt:lpstr>3 вопрос: Кто принес капитану  "черную метку"?</vt:lpstr>
      <vt:lpstr>Ответ на 3 вопрос: Слепой пью</vt:lpstr>
      <vt:lpstr>4 вопрос: Что искали пираты в трактире «Адмирал Бенбоу»,  в бухте  Черного Холма?  </vt:lpstr>
      <vt:lpstr>Ответ на 4 вопрос:  бумаги Билла  </vt:lpstr>
      <vt:lpstr>  5 вопрос:  Корабль куплен и снаряжен. Он стоит на якоре, готовый выйти в море. Лучше нашей шхуны и представить себе ничего невозможно. Управлять ею может младенец. Водоизмещение – двести тонн.  Как назывался корабль?</vt:lpstr>
      <vt:lpstr>Ответ на 5 вопрос:  Название – «Испаньола».   </vt:lpstr>
      <vt:lpstr>6 вопрос: Мало-помалу я начал понимать тот язык, на котором они говорили. Они называли пиратов…..</vt:lpstr>
      <vt:lpstr>Ответ на 6 вопрос:  «Джентльменами удачи»  </vt:lpstr>
      <vt:lpstr>7 вопрос:  Вот та гора, на севере, зовется Фок-мачтой. С севера на юг тут три горы:  Фок-мачта,  Грот-мачта  и Бизань-мачта, сэр. Но Грот-матчу – ту высокую гору, которая покрыта туманом, – чаще называют………, потому что пираты устраивали там наблюдательный пост, когда стояли здесь на якоре и чинили свои суда.</vt:lpstr>
      <vt:lpstr>Ответ на 7 вопрос:  Подзорной Трубой  </vt:lpstr>
      <vt:lpstr>  8 вопрос:  Что произошло с командой на корабле, когда  она прибыла к «острову сокровищ»   </vt:lpstr>
      <vt:lpstr>Ответ на 8 вопрос:  заговор пиратов захватить сокровища           </vt:lpstr>
      <vt:lpstr>9 вопрос: Какое слово любил повторять попугай ?   </vt:lpstr>
      <vt:lpstr>Ответ на 9 вопрос:  Пиастры! </vt:lpstr>
      <vt:lpstr>    10 вопрос: Кто изображён на картинке?  </vt:lpstr>
      <vt:lpstr>Ответ на 10 вопрос: </vt:lpstr>
      <vt:lpstr>11 вопрос:  Что это? Медведь? Человек? Обезьяна? Я успел заметить только что-то темное и косматое и в ужасе остановился. – Кто вы такой? – спросил я. – Бен Ганн, – ответил он;  Как Бен Ганн оказался на острове?     </vt:lpstr>
      <vt:lpstr>   ответ на 11 вопрос:  команда корабля, на котором он плавал, со злости бросили его одного на острове  </vt:lpstr>
      <vt:lpstr>12 вопрос:   Как был ранен Джим? а) Пираты отравили его ночью. б) Он свалился в воду и ударился о мачту. в) Сильвер ранил его в ногу. г)Нож, брошенный Израэлем Хендсом пригвоздил плечо к мачте. </vt:lpstr>
      <vt:lpstr>Ответ на 12 вопрос:  г)Нож, брошенный Израэлем Хендсом пригвоздил плечо к мачте.  </vt:lpstr>
      <vt:lpstr>13 вопрос: Что увидили пираты подойдя к месту клада?  </vt:lpstr>
      <vt:lpstr>Ответ на 13 вопрос:   большую яму, было ясно, что кто-то уже нашёл и похитил сокровища</vt:lpstr>
      <vt:lpstr>14 вопрос: Сколько человек с экипажа корабля не вернулось домой: а) 50 б) 75  в) 90 </vt:lpstr>
      <vt:lpstr>Ответ на 14 вопрос:   б) 75</vt:lpstr>
      <vt:lpstr>15 вопрос: Какова судьба Сильвера?  </vt:lpstr>
      <vt:lpstr>Ответ на 15 вопрос: Сбежал с «Испаньолы», захватив порядочную сумму      </vt:lpstr>
      <vt:lpstr>16 вопрос:           </vt:lpstr>
      <vt:lpstr>Ответ на 16 вопрос: 1) капитан          2)корабль</vt:lpstr>
      <vt:lpstr>Спасибо за участие!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5-6 классы</dc:title>
  <dc:creator>Юля</dc:creator>
  <cp:lastModifiedBy>Andrey</cp:lastModifiedBy>
  <cp:revision>190</cp:revision>
  <dcterms:created xsi:type="dcterms:W3CDTF">2017-09-14T11:25:16Z</dcterms:created>
  <dcterms:modified xsi:type="dcterms:W3CDTF">2018-05-15T14:57:38Z</dcterms:modified>
</cp:coreProperties>
</file>