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94" r:id="rId3"/>
    <p:sldId id="286" r:id="rId4"/>
    <p:sldId id="260" r:id="rId5"/>
    <p:sldId id="262" r:id="rId6"/>
    <p:sldId id="261" r:id="rId7"/>
    <p:sldId id="258" r:id="rId8"/>
    <p:sldId id="259" r:id="rId9"/>
    <p:sldId id="295" r:id="rId10"/>
    <p:sldId id="296" r:id="rId11"/>
    <p:sldId id="297" r:id="rId12"/>
    <p:sldId id="298" r:id="rId13"/>
    <p:sldId id="300" r:id="rId14"/>
    <p:sldId id="301" r:id="rId15"/>
    <p:sldId id="265" r:id="rId16"/>
    <p:sldId id="266" r:id="rId17"/>
    <p:sldId id="269" r:id="rId18"/>
    <p:sldId id="270" r:id="rId19"/>
    <p:sldId id="267" r:id="rId20"/>
    <p:sldId id="268" r:id="rId21"/>
    <p:sldId id="299" r:id="rId22"/>
    <p:sldId id="272" r:id="rId23"/>
    <p:sldId id="276" r:id="rId24"/>
    <p:sldId id="277" r:id="rId25"/>
    <p:sldId id="278" r:id="rId26"/>
    <p:sldId id="279" r:id="rId27"/>
    <p:sldId id="292" r:id="rId28"/>
    <p:sldId id="293" r:id="rId29"/>
    <p:sldId id="280" r:id="rId30"/>
    <p:sldId id="281" r:id="rId31"/>
    <p:sldId id="273" r:id="rId32"/>
    <p:sldId id="274" r:id="rId33"/>
    <p:sldId id="290" r:id="rId34"/>
    <p:sldId id="289" r:id="rId35"/>
    <p:sldId id="291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CCCCA-8C42-41EA-B5C7-AFBCA8E9D881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9BF23-96F8-430A-837A-B3E0818927E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BF23-96F8-430A-837A-B3E0818927E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9BF23-96F8-430A-837A-B3E0818927E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2151DC8-A5DC-484E-94CE-BD192055D54A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1512168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7-8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классы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44" y="2285992"/>
            <a:ext cx="8001056" cy="2500330"/>
          </a:xfrm>
        </p:spPr>
        <p:txBody>
          <a:bodyPr>
            <a:noAutofit/>
          </a:bodyPr>
          <a:lstStyle/>
          <a:p>
            <a:pPr algn="ctr"/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Картинки по запросу дети капитана гр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928802"/>
            <a:ext cx="4929222" cy="4759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1472" y="785794"/>
            <a:ext cx="7286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714357"/>
            <a:ext cx="70009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 июля 1864 года по волнам Северного канала шла на всех парах при сильном норд-осте великолепная яхта. На ее фок-мачте развевался английский флаг, а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голубом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вымпеле грот-мачты виднелись шитые золотом буквы «Э.» и «Г.». Яхта эта носила название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Дункан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и принадлежала лорду Эдуарду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Гленарвану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виднейшему члену известного во всем Соединенном Королевстве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Темзинского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яхт-клуба.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борту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Дункана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находились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Гленарван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 своей молодой женой леди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Элен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его двоюродный брат майор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Мак-Наббс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393016" cy="365929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вопрос :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Скажите, что это за рыба, по-вашему? — спросил он капитана.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 Я думаю, милорд, что это крупная акула, — ответил Джон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Манглс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Охота закончилась. Больше нечего было бояться.</a:t>
            </a:r>
            <a:r>
              <a:rPr lang="ru-RU" sz="2400" dirty="0" smtClean="0"/>
              <a:t> 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Матросы, зная, до какой степени эта прожорливая рыба неразборчива, ждут от подобного осмотра какого-нибудь сюрприза, и ожидания их не всегда бывают напрасны. Что нашли в брюхе акулы матросы?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834185"/>
            <a:ext cx="4762489" cy="36094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 вопрос: бутылку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 flipH="1">
            <a:off x="500034" y="1785926"/>
            <a:ext cx="3500462" cy="442915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3" name="Picture 2" descr="Картинки по запросу дети капитана гранта фильм бутыл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643050"/>
            <a:ext cx="6357982" cy="47684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76672"/>
            <a:ext cx="8429684" cy="323808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вопрос: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Вынутые из бутылки клочки бумаги были наполовину уничтожены морской водой. Из почти стертых строк можно было разобрать лишь немногие слова. Лорд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Гленарван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стал исследовать эти клочки.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/>
              <a:t> 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Здесь, — сказал он, — три различных документа, по-видимому копии одного и того же, написанные на трех языках. На каких языках были копии документов? 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Картинки по запросу дети капитана гранта запис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3000372"/>
            <a:ext cx="6991350" cy="3362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459432"/>
            <a:ext cx="8075240" cy="23167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2 вопрос: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написанные на трех языках: английском, французском и немецком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0722" name="Picture 2" descr="Картинки по запросу дети капитана гранта запис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857364"/>
            <a:ext cx="7050971" cy="39576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391876" cy="25003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Объединив обрывки слов и фраз, что узнали из документов?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/>
              <a:t>  </a:t>
            </a:r>
            <a:r>
              <a:rPr lang="ru-RU" sz="3100" dirty="0" smtClean="0">
                <a:solidFill>
                  <a:schemeClr val="tx1"/>
                </a:solidFill>
              </a:rPr>
              <a:t>. </a:t>
            </a:r>
            <a:br>
              <a:rPr lang="ru-RU" sz="3100" dirty="0" smtClean="0">
                <a:solidFill>
                  <a:schemeClr val="tx1"/>
                </a:solidFill>
              </a:rPr>
            </a:br>
            <a:endParaRPr lang="ru-RU" sz="3100" dirty="0">
              <a:solidFill>
                <a:schemeClr val="tx1"/>
              </a:solidFill>
            </a:endParaRPr>
          </a:p>
        </p:txBody>
      </p:sp>
      <p:pic>
        <p:nvPicPr>
          <p:cNvPr id="29698" name="Picture 2" descr="Картинки по запросу дети капитана гранта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14422"/>
            <a:ext cx="6991350" cy="5267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7467600" cy="17344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3 вопрос: 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судно «Британия» потерпело крушение. Нужна помощь.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Картинки по запросу дети капитана гранта брита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362074"/>
            <a:ext cx="3781425" cy="549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57224" y="428603"/>
            <a:ext cx="7820372" cy="1714513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вопрос: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за пассажир находился в каюте №6?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Подсказка: по рассеянности севший не на тот корабль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200" b="1" dirty="0">
              <a:solidFill>
                <a:schemeClr val="tx1"/>
              </a:solidFill>
            </a:endParaRPr>
          </a:p>
        </p:txBody>
      </p:sp>
      <p:pic>
        <p:nvPicPr>
          <p:cNvPr id="32770" name="Picture 2" descr="Картинки по запросу дети капитана гр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3" y="2437225"/>
            <a:ext cx="5000660" cy="3443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714356"/>
            <a:ext cx="7467600" cy="243998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4 вопрос: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Жак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Паганель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ученый-географ, по рассеянности ночью севший не на тот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коарбль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1746" name="Picture 2" descr="Картинки по запросу дети капитана гр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7705730" cy="38528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3714776" cy="626469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вопрос: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Паганель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часто заглядывал в карту, и если какая-нибудь из речек там не значилась, а это бывало нередко, кровь географа закипала, и он очень забавно сердился.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 Речка без названия — это все равно что человек без………., — с возмущением говорил ученый. Человек без чего?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30722" name="Picture 2" descr="Картинки по запросу дети капитана гранта кар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1214422"/>
            <a:ext cx="4929190" cy="3739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5 вопрос: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без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паспорта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9698" name="Picture 2" descr="Картинки по запросу дети капитана гранта паспор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660885"/>
            <a:ext cx="5643602" cy="4232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4500594" cy="636907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вопрос: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Паганель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 обратил внимание своих спутников на одно любопытное явление, свойственное этим плоским равнинам. Так, фермы издали напоминали большие острова, а растущие вокруг них тополя и ивы, казалось, отражались в прозрачных водах, отступавших по мере приближения путешественников. Иллюзия была настолько полной, что путники все снова и снова поддавались обману.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О каком явлении идёт речь?</a:t>
            </a:r>
            <a:endParaRPr lang="ru-RU" sz="2700" dirty="0">
              <a:solidFill>
                <a:schemeClr val="tx1"/>
              </a:solidFill>
              <a:latin typeface="Times New Roman" pitchFamily="18" charset="0"/>
              <a:ea typeface="Segoe UI" pitchFamily="34" charset="0"/>
              <a:cs typeface="Times New Roman" pitchFamily="18" charset="0"/>
            </a:endParaRPr>
          </a:p>
        </p:txBody>
      </p:sp>
      <p:pic>
        <p:nvPicPr>
          <p:cNvPr id="28674" name="Picture 2" descr="Картинки по запросу дети капитана гранта паспор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91062" y="1785926"/>
            <a:ext cx="4095747" cy="30718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6 вопрос: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ea typeface="Segoe UI" pitchFamily="34" charset="0"/>
                <a:cs typeface="Times New Roman" pitchFamily="18" charset="0"/>
              </a:rPr>
              <a:t> миражи</a:t>
            </a:r>
            <a:endParaRPr lang="ru-RU" dirty="0"/>
          </a:p>
        </p:txBody>
      </p:sp>
      <p:sp>
        <p:nvSpPr>
          <p:cNvPr id="27650" name="AutoShape 2" descr="Картинки по запросу мираж"/>
          <p:cNvSpPr>
            <a:spLocks noChangeAspect="1" noChangeArrowheads="1"/>
          </p:cNvSpPr>
          <p:nvPr/>
        </p:nvSpPr>
        <p:spPr bwMode="auto">
          <a:xfrm>
            <a:off x="155575" y="-2232025"/>
            <a:ext cx="6991350" cy="4657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Картинки по запросу мираж"/>
          <p:cNvSpPr>
            <a:spLocks noChangeAspect="1" noChangeArrowheads="1"/>
          </p:cNvSpPr>
          <p:nvPr/>
        </p:nvSpPr>
        <p:spPr bwMode="auto">
          <a:xfrm>
            <a:off x="155575" y="-2232025"/>
            <a:ext cx="6991350" cy="4657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4" name="AutoShape 6" descr="Картинки по запросу мираж"/>
          <p:cNvSpPr>
            <a:spLocks noChangeAspect="1" noChangeArrowheads="1"/>
          </p:cNvSpPr>
          <p:nvPr/>
        </p:nvSpPr>
        <p:spPr bwMode="auto">
          <a:xfrm>
            <a:off x="155575" y="-2232025"/>
            <a:ext cx="6991350" cy="4657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6" name="AutoShape 8" descr="Картинки по запросу мираж"/>
          <p:cNvSpPr>
            <a:spLocks noChangeAspect="1" noChangeArrowheads="1"/>
          </p:cNvSpPr>
          <p:nvPr/>
        </p:nvSpPr>
        <p:spPr bwMode="auto">
          <a:xfrm>
            <a:off x="155575" y="-2232025"/>
            <a:ext cx="6991350" cy="4657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8" name="Picture 10" descr="Картинки по запросу мираж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7356376" cy="37450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401080" cy="537951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вопрос:</a:t>
            </a:r>
            <a:r>
              <a:rPr lang="ru-RU" sz="4000" dirty="0" smtClean="0"/>
              <a:t>.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Она то и дело поворачивала морду к южной части равнины. Она протяжно ржала, с силой втягивала свежий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воздух. Вдруг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около десяти часов утра,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Таука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стала проявлять признаки сильнейшего волнениях, порывисто вскидывалась на дыбы.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> 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это творится с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Таукой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 — спросил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Паганель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— Уж не впились ли в нее здешние свирепые пиявки?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 Нет, — ответил индеец.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 Значит, она чего-то испугалась.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 Да, она почуяла опасность.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 Какую же?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626" name="AutoShape 2" descr="Картинки по запросу дети капитана гранта таука"/>
          <p:cNvSpPr>
            <a:spLocks noChangeAspect="1" noChangeArrowheads="1"/>
          </p:cNvSpPr>
          <p:nvPr/>
        </p:nvSpPr>
        <p:spPr bwMode="auto">
          <a:xfrm>
            <a:off x="155575" y="-2636838"/>
            <a:ext cx="6334125" cy="54959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8" name="AutoShape 4" descr="Картинки по запросу дети капитана гранта таука"/>
          <p:cNvSpPr>
            <a:spLocks noChangeAspect="1" noChangeArrowheads="1"/>
          </p:cNvSpPr>
          <p:nvPr/>
        </p:nvSpPr>
        <p:spPr bwMode="auto">
          <a:xfrm>
            <a:off x="155575" y="-2636838"/>
            <a:ext cx="6334125" cy="54959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0" name="Picture 6" descr="Картинки по запросу дети капитана гранта таук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283381"/>
            <a:ext cx="5500726" cy="20983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04414" cy="15218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7 вопрос: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наводнение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(разлив)</a:t>
            </a: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4580" name="Picture 4" descr="Картинки по запросу дети капитана гранта наводн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046568"/>
            <a:ext cx="3857652" cy="56637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93" y="-39398"/>
            <a:ext cx="4087693" cy="68973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вопрос: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Дерево загорелось от молнии. Пылающие ветви корчились, трещали, извиваясь в огне.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Гленарван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Роберт, майор,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Паганель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матросы были охвачены ужасом, их душил густой дым, обжигал нестерпимый жар. Огонь уже добирался до них.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Наконец положение стало невыносимым. Из двух смертей приходилось выбирать менее жестокую</a:t>
            </a:r>
            <a:r>
              <a:rPr lang="ru-RU" sz="2400" dirty="0" smtClean="0"/>
              <a:t>.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какой другой опасности идёт рёчь?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Картинки по запросу дети капитана гранта наводн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14356"/>
            <a:ext cx="3743325" cy="5495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186847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9 вопрос: </a:t>
            </a:r>
            <a:r>
              <a:rPr lang="ru-RU" sz="2400" dirty="0" smtClean="0"/>
              <a:t> 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Кайманы.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Их было штук десять. Они страшными хвостами били по воде и грызли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омбу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длинными зубами.        </a:t>
            </a: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482" name="Picture 2" descr="Картинки по запросу дети капитана гранта наводн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643050"/>
            <a:ext cx="5591171" cy="49862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01122" cy="192882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вопрос: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Спасаясь от наводнения, путешественники вели «птичий образ жизни». Какое открытие совершил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Паганель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падая с дерева?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и по запросу дети капитана гранта тау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14554"/>
            <a:ext cx="7478983" cy="3454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64219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8 вопрос: капитана Гранта нужно искать в Австралии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2530" name="Picture 2" descr="Картинки по запросу дети капитана гранта наводн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00174"/>
            <a:ext cx="5995982" cy="48506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5006360" cy="736920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10 вопрос: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Около одиннадцати часов ураган как будто начал стихать. Влажный туман рассеялся, и Джон смог разглядеть милях в шести под ветром какой-то плоский берег.  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Здесь песчаные мели, — сказал он. — Если бог не поможет нам найти проход между этими мелями, — продолжал Джон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Манглс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— мы погибли. Возможно ли успокоить бушующий океан?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Вдруг Джона </a:t>
            </a:r>
            <a:r>
              <a:rPr lang="ru-RU" sz="27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Манглса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осенила блестящая мысль. Что он придумал?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458" name="Picture 2" descr="Картинки по запросу дети капитана гр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285728"/>
            <a:ext cx="4705350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273744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10 вопрос: 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 Жир!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 крикнул он. — Жир тащите, ребята, жир!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Вся команда сразу поняла смысл этих слов. Капитан решил пустить в ход одно средство, которое иногда бывает спасительным.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8434" name="Picture 2" descr="Картинки по запросу дети капитана гранта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408808"/>
            <a:ext cx="5929354" cy="399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620688"/>
            <a:ext cx="8686800" cy="20224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вопрос: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Австралии путешественники познакомились с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Айртоном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Почему знакомство с этим человеком их сильно взволновало?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</a:rPr>
              <a:t/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Картинки по запросу дети капитана гранта айрт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62074"/>
            <a:ext cx="6343650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85821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11 вопрос: 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Айртон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был бывшим боцманом с «Британии»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6386" name="Picture 2" descr="Картинки по запросу дети капитана гранта айрто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214422"/>
            <a:ext cx="6419850" cy="549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336867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Жак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Паганель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его спутники были довольны, что им удалось увидеть на своем пути знаменитую гору, носившую на австралийском языке название «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Джебур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». Сюда, к этой горе, стекались целые орды авантюристов, воров и людей порядочных.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за открытие  вызвало резкое увеличение населения Австралии?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pic>
        <p:nvPicPr>
          <p:cNvPr id="15362" name="Picture 2" descr="Картинки по запросу дети капитана гранта золото австрал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643182"/>
            <a:ext cx="8311668" cy="3148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9697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12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Там нашли золото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Картинки по запросу дети капитана гранта золото австрал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89108"/>
            <a:ext cx="5857916" cy="5121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72560" cy="26432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вопрос:</a:t>
            </a:r>
            <a:r>
              <a:rPr lang="ru-RU" sz="4000" dirty="0" smtClean="0"/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Один из туземцев, захватив какое-то оружие странной формы, выкрашенное в красный цвет, покинул своих все еще неподвижных товарищей и стал пробираться между деревьями и кустами к стае какаду. 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Подкравшись к птицам на достаточно близкое расстояние, дикарь метнул свое оружие. Какое оружие использовали туземцы?</a:t>
            </a:r>
            <a:r>
              <a:rPr lang="ru-RU" sz="3600" dirty="0" smtClean="0">
                <a:solidFill>
                  <a:schemeClr val="tx1"/>
                </a:solidFill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9154" name="AutoShape 2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4" name="Picture 2" descr="Картинки по запросу дети капитана гранта туземец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447918"/>
            <a:ext cx="5643602" cy="42640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13 ответ: бумеранг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2290" name="Picture 2" descr="Картинки по запросу бумеран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911460"/>
            <a:ext cx="7000924" cy="44551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97106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 вопрос: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случилось, что путники остались без лошадей и быков?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928802"/>
            <a:ext cx="7112007" cy="40005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387444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14 вопрос: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Айртон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отравил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44824"/>
            <a:ext cx="7672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                               </a:t>
            </a:r>
          </a:p>
        </p:txBody>
      </p:sp>
      <p:pic>
        <p:nvPicPr>
          <p:cNvPr id="10242" name="Picture 2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85860"/>
            <a:ext cx="6705600" cy="4876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786322"/>
            <a:ext cx="8072494" cy="25003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Нет ли у вас каких-нибудь новых соображений? — с живостью спросил Джон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Манглс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— Уж не напали ли вы опять на следы капитана Гранта?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— Нет, друг Джон! Из Новой Зеландии не возвращаются. Однако ж… Словом, вы знаете человеческую натуру. И мой девиз: лучший девиз на свете!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Какой девиз у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Паганеля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 smtClean="0">
                <a:solidFill>
                  <a:schemeClr val="tx1"/>
                </a:solidFill>
              </a:rPr>
              <a:t>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244334"/>
            <a:ext cx="8032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/>
          </a:p>
        </p:txBody>
      </p:sp>
      <p:pic>
        <p:nvPicPr>
          <p:cNvPr id="9218" name="Picture 2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714752"/>
            <a:ext cx="3990956" cy="2902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36841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15 вопрос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spiro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spero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»,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 дышишь - надеешься</a:t>
            </a: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8194" name="Picture 2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14488"/>
            <a:ext cx="6124575" cy="4905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136904" cy="280489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вопрос: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назывался остров, на котором обитал капитан Грант? 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7170" name="Picture 2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714488"/>
            <a:ext cx="6322263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467600" cy="243998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16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Остров Мария - Тереза, или Табор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6148" name="Picture 4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36"/>
            <a:ext cx="5555145" cy="3143272"/>
          </a:xfrm>
          <a:prstGeom prst="rect">
            <a:avLst/>
          </a:prstGeom>
          <a:noFill/>
        </p:spPr>
      </p:pic>
      <p:pic>
        <p:nvPicPr>
          <p:cNvPr id="6146" name="Picture 2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714752"/>
            <a:ext cx="3595732" cy="269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Спасибо за участие!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дети капитана гранта филь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643050"/>
            <a:ext cx="5486400" cy="4114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1776</TotalTime>
  <Words>408</Words>
  <Application>Microsoft Office PowerPoint</Application>
  <PresentationFormat>Экран (4:3)</PresentationFormat>
  <Paragraphs>42</Paragraphs>
  <Slides>35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Эркер</vt:lpstr>
      <vt:lpstr>7-8 классы</vt:lpstr>
      <vt:lpstr>Слайд 2</vt:lpstr>
      <vt:lpstr>   1 вопрос : Скажите, что это за рыба, по-вашему? — спросил он капитана. — Я думаю, милорд, что это крупная акула, — ответил Джон Манглс.   Охота закончилась. Больше нечего было бояться.  Матросы, зная, до какой степени эта прожорливая рыба неразборчива, ждут от подобного осмотра какого-нибудь сюрприза, и ожидания их не всегда бывают напрасны. Что нашли в брюхе акулы матросы?      </vt:lpstr>
      <vt:lpstr>Ответ на 1 вопрос: бутылку</vt:lpstr>
      <vt:lpstr> 2 вопрос: Вынутые из бутылки клочки бумаги были наполовину уничтожены морской водой. Из почти стертых строк можно было разобрать лишь немногие слова. Лорд Гленарван стал исследовать эти клочки.  Здесь, — сказал он, — три различных документа, по-видимому копии одного и того же, написанные на трех языках. На каких языках были копии документов?   </vt:lpstr>
      <vt:lpstr>Ответ на 2 вопрос: написанные на трех языках: английском, французском и немецком  </vt:lpstr>
      <vt:lpstr>3 вопрос:  Объединив обрывки слов и фраз, что узнали из документов?     .  </vt:lpstr>
      <vt:lpstr>Ответ на 3 вопрос: судно «Британия» потерпело крушение. Нужна помощь.    </vt:lpstr>
      <vt:lpstr>4 вопрос: Что за пассажир находился в каюте №6?  Подсказка: по рассеянности севший не на тот корабль   </vt:lpstr>
      <vt:lpstr>Ответ на 4 вопрос: Жак Паганель, ученый-географ, по рассеянности ночью севший не на тот коарбль    </vt:lpstr>
      <vt:lpstr>5 вопрос:  Паганель часто заглядывал в карту, и если какая-нибудь из речек там не значилась, а это бывало нередко, кровь географа закипала, и он очень забавно сердился. — Речка без названия — это все равно что человек без………., — с возмущением говорил ученый. Человек без чего?  </vt:lpstr>
      <vt:lpstr>Ответ на 5 вопрос:   без паспорта  </vt:lpstr>
      <vt:lpstr>6 вопрос:  Паганель обратил внимание своих спутников на одно любопытное явление, свойственное этим плоским равнинам. Так, фермы издали напоминали большие острова, а растущие вокруг них тополя и ивы, казалось, отражались в прозрачных водах, отступавших по мере приближения путешественников. Иллюзия была настолько полной, что путники все снова и снова поддавались обману. О каком явлении идёт речь?</vt:lpstr>
      <vt:lpstr>Ответ на 6 вопрос:  миражи</vt:lpstr>
      <vt:lpstr>  7 вопрос:. Она то и дело поворачивала морду к южной части равнины. Она протяжно ржала, с силой втягивала свежий воздух. Вдруг, около десяти часов утра, Таука стала проявлять признаки сильнейшего волнениях, порывисто вскидывалась на дыбы.  Что это творится с Таукой? — спросил Паганель. — Уж не впились ли в нее здешние свирепые пиявки? — Нет, — ответил индеец. — Значит, она чего-то испугалась. — Да, она почуяла опасность. — Какую же?    </vt:lpstr>
      <vt:lpstr>Ответ на 7 вопрос: наводнение (разлив)    </vt:lpstr>
      <vt:lpstr>9 вопрос: Дерево загорелось от молнии. Пылающие ветви корчились, трещали, извиваясь в огне. Гленарван, Роберт, майор, Паганель, матросы были охвачены ужасом, их душил густой дым, обжигал нестерпимый жар. Огонь уже добирался до них. Наконец положение стало невыносимым. Из двух смертей приходилось выбирать менее жестокую. О какой другой опасности идёт рёчь? </vt:lpstr>
      <vt:lpstr>Ответ на 9 вопрос:  Кайманы. Их было штук десять. Они страшными хвостами били по воде и грызли омбу длинными зубами.         </vt:lpstr>
      <vt:lpstr>8 вопрос: Спасаясь от наводнения, путешественники вели «птичий образ жизни». Какое открытие совершил Паганель,  падая с дерева?</vt:lpstr>
      <vt:lpstr>Ответ на 8 вопрос: капитана Гранта нужно искать в Австралии </vt:lpstr>
      <vt:lpstr>10 вопрос:  Около одиннадцати часов ураган как будто начал стихать. Влажный туман рассеялся, и Джон смог разглядеть милях в шести под ветром какой-то плоский берег.   Здесь песчаные мели, — сказал он. — Если бог не поможет нам найти проход между этими мелями, — продолжал Джон Манглс, — мы погибли. Возможно ли успокоить бушующий океан? Вдруг Джона Манглса осенила блестящая мысль. Что он придумал? .    </vt:lpstr>
      <vt:lpstr>Ответ на 10 вопрос:  — Жир!  — крикнул он. — Жир тащите, ребята, жир! Вся команда сразу поняла смысл этих слов. Капитан решил пустить в ход одно средство, которое иногда бывает спасительным.      </vt:lpstr>
      <vt:lpstr>  11 вопрос: В Австралии путешественники познакомились с Айртоном. Почему знакомство с этим человеком их сильно взволновало?   </vt:lpstr>
      <vt:lpstr>Ответ на 11 вопрос:   Айртон был бывшим боцманом с «Британии»  </vt:lpstr>
      <vt:lpstr>12 вопрос:   Жак Паганель и его спутники были довольны, что им удалось увидеть на своем пути знаменитую гору, носившую на австралийском языке название «Джебур». Сюда, к этой горе, стекались целые орды авантюристов, воров и людей порядочных. Что за открытие  вызвало резкое увеличение населения Австралии?      </vt:lpstr>
      <vt:lpstr>Ответ на 12 вопрос:  Там нашли золото</vt:lpstr>
      <vt:lpstr>13 вопрос: Один из туземцев, захватив какое-то оружие странной формы, выкрашенное в красный цвет, покинул своих все еще неподвижных товарищей и стал пробираться между деревьями и кустами к стае какаду.  Подкравшись к птицам на достаточно близкое расстояние, дикарь метнул свое оружие. Какое оружие использовали туземцы?  </vt:lpstr>
      <vt:lpstr>13 ответ: бумеранг</vt:lpstr>
      <vt:lpstr>14  вопрос: Как случилось, что путники остались без лошадей и быков?    </vt:lpstr>
      <vt:lpstr>Ответ 14 вопрос: Айртон отравил      </vt:lpstr>
      <vt:lpstr>15 вопрос: Нет ли у вас каких-нибудь новых соображений? — с живостью спросил Джон Манглс. — Уж не напали ли вы опять на следы капитана Гранта? — Нет, друг Джон! Из Новой Зеландии не возвращаются. Однако ж… Словом, вы знаете человеческую натуру. И мой девиз: лучший девиз на свете! Какой девиз у Паганеля?             </vt:lpstr>
      <vt:lpstr>Ответ на 15 вопрос: «spiro — spero»,  пока дышишь - надеешься</vt:lpstr>
      <vt:lpstr>16 вопрос:. Как назывался остров, на котором обитал капитан Грант?         </vt:lpstr>
      <vt:lpstr>Ответ на 16 вопрос:  Остров Мария - Тереза, или Табор   </vt:lpstr>
      <vt:lpstr>Спасибо за участие!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5-6 классы</dc:title>
  <dc:creator>Юля</dc:creator>
  <cp:lastModifiedBy>Andrey</cp:lastModifiedBy>
  <cp:revision>213</cp:revision>
  <dcterms:created xsi:type="dcterms:W3CDTF">2017-09-14T11:25:16Z</dcterms:created>
  <dcterms:modified xsi:type="dcterms:W3CDTF">2018-05-15T14:52:25Z</dcterms:modified>
</cp:coreProperties>
</file>