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80" r:id="rId5"/>
    <p:sldId id="281" r:id="rId6"/>
    <p:sldId id="282" r:id="rId7"/>
    <p:sldId id="283" r:id="rId8"/>
    <p:sldId id="269" r:id="rId9"/>
    <p:sldId id="270" r:id="rId10"/>
    <p:sldId id="284" r:id="rId11"/>
    <p:sldId id="289" r:id="rId12"/>
    <p:sldId id="290" r:id="rId13"/>
    <p:sldId id="291" r:id="rId14"/>
    <p:sldId id="292" r:id="rId15"/>
    <p:sldId id="266" r:id="rId16"/>
    <p:sldId id="271" r:id="rId17"/>
    <p:sldId id="285" r:id="rId18"/>
    <p:sldId id="286" r:id="rId19"/>
    <p:sldId id="287" r:id="rId20"/>
    <p:sldId id="273" r:id="rId21"/>
    <p:sldId id="274" r:id="rId22"/>
    <p:sldId id="267" r:id="rId23"/>
    <p:sldId id="288" r:id="rId24"/>
    <p:sldId id="275" r:id="rId25"/>
    <p:sldId id="272" r:id="rId26"/>
    <p:sldId id="276" r:id="rId27"/>
    <p:sldId id="277" r:id="rId28"/>
    <p:sldId id="278" r:id="rId29"/>
    <p:sldId id="279" r:id="rId30"/>
    <p:sldId id="293" r:id="rId31"/>
    <p:sldId id="259" r:id="rId32"/>
    <p:sldId id="263" r:id="rId33"/>
    <p:sldId id="262" r:id="rId34"/>
    <p:sldId id="265" r:id="rId35"/>
    <p:sldId id="264" r:id="rId36"/>
    <p:sldId id="260" r:id="rId37"/>
    <p:sldId id="261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221FAD-1B9F-49D3-8B9C-06DEAE4A04B8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485CE2-974E-4E4A-9E01-212A30084A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221FAD-1B9F-49D3-8B9C-06DEAE4A04B8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485CE2-974E-4E4A-9E01-212A30084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221FAD-1B9F-49D3-8B9C-06DEAE4A04B8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485CE2-974E-4E4A-9E01-212A30084A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221FAD-1B9F-49D3-8B9C-06DEAE4A04B8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485CE2-974E-4E4A-9E01-212A30084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221FAD-1B9F-49D3-8B9C-06DEAE4A04B8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485CE2-974E-4E4A-9E01-212A30084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221FAD-1B9F-49D3-8B9C-06DEAE4A04B8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485CE2-974E-4E4A-9E01-212A30084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221FAD-1B9F-49D3-8B9C-06DEAE4A04B8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485CE2-974E-4E4A-9E01-212A30084A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221FAD-1B9F-49D3-8B9C-06DEAE4A04B8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485CE2-974E-4E4A-9E01-212A30084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221FAD-1B9F-49D3-8B9C-06DEAE4A04B8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485CE2-974E-4E4A-9E01-212A30084A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221FAD-1B9F-49D3-8B9C-06DEAE4A04B8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485CE2-974E-4E4A-9E01-212A30084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221FAD-1B9F-49D3-8B9C-06DEAE4A04B8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5485CE2-974E-4E4A-9E01-212A30084A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2221FAD-1B9F-49D3-8B9C-06DEAE4A04B8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5485CE2-974E-4E4A-9E01-212A30084A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08" y="-285776"/>
            <a:ext cx="6129326" cy="2143140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chemeClr val="accent4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23.02</a:t>
            </a:r>
            <a:r>
              <a:rPr lang="ru-RU" sz="7200" b="1" dirty="0" smtClean="0">
                <a:solidFill>
                  <a:schemeClr val="accent3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smtClean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72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08.03</a:t>
            </a:r>
            <a:endParaRPr lang="ru-RU" sz="7200" b="1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2285984" y="2857496"/>
            <a:ext cx="5338770" cy="17859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62" name="Picture 2" descr="Картинки по запросу сценарий на 23 февраля в школ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1" y="2714620"/>
            <a:ext cx="3903181" cy="2928958"/>
          </a:xfrm>
          <a:prstGeom prst="rect">
            <a:avLst/>
          </a:prstGeom>
          <a:noFill/>
        </p:spPr>
      </p:pic>
      <p:pic>
        <p:nvPicPr>
          <p:cNvPr id="40964" name="Picture 4" descr="Картинки по запросу 8 марта в школ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857364"/>
            <a:ext cx="3048000" cy="4552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2297424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effectLst/>
                <a:latin typeface="Times New Roman" pitchFamily="18" charset="0"/>
                <a:cs typeface="Times New Roman" pitchFamily="18" charset="0"/>
              </a:rPr>
              <a:t>Формула всего</a:t>
            </a:r>
            <a:br>
              <a:rPr lang="ru-RU" sz="44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effectLst/>
                <a:latin typeface="Times New Roman" pitchFamily="18" charset="0"/>
                <a:cs typeface="Times New Roman" pitchFamily="18" charset="0"/>
              </a:rPr>
              <a:t>нужно соединить картинки</a:t>
            </a:r>
            <a:endParaRPr lang="ru-RU" b="1" dirty="0">
              <a:effectLst/>
            </a:endParaRPr>
          </a:p>
        </p:txBody>
      </p:sp>
      <p:pic>
        <p:nvPicPr>
          <p:cNvPr id="29698" name="Picture 2" descr="Картинки по запросу 8 мар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357430"/>
            <a:ext cx="7077855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Картинки по запросу космо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14290"/>
            <a:ext cx="4429156" cy="3323709"/>
          </a:xfrm>
          <a:prstGeom prst="rect">
            <a:avLst/>
          </a:prstGeom>
          <a:noFill/>
        </p:spPr>
      </p:pic>
      <p:pic>
        <p:nvPicPr>
          <p:cNvPr id="65540" name="Picture 4" descr="Картинки по запросу белка и стрел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286124"/>
            <a:ext cx="4357718" cy="32828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Картинки по запросу раке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1621" y="1500174"/>
            <a:ext cx="7109895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Картинки по запросу пома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3429000"/>
            <a:ext cx="5056671" cy="3286148"/>
          </a:xfrm>
          <a:prstGeom prst="rect">
            <a:avLst/>
          </a:prstGeom>
          <a:noFill/>
        </p:spPr>
      </p:pic>
      <p:pic>
        <p:nvPicPr>
          <p:cNvPr id="52230" name="Picture 6" descr="https://peopletalk.ru/userfiles/images/cc069725-0699-468d-bf51-f6cefaef0b5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85728"/>
            <a:ext cx="5067279" cy="33502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Картинки по запросу макияж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92867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Картинки по запросу кру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14290"/>
            <a:ext cx="4214842" cy="4214842"/>
          </a:xfrm>
          <a:prstGeom prst="rect">
            <a:avLst/>
          </a:prstGeom>
          <a:noFill/>
        </p:spPr>
      </p:pic>
      <p:sp>
        <p:nvSpPr>
          <p:cNvPr id="50180" name="AutoShape 4" descr="Картинки по запросу пожарник"/>
          <p:cNvSpPr>
            <a:spLocks noChangeAspect="1" noChangeArrowheads="1"/>
          </p:cNvSpPr>
          <p:nvPr/>
        </p:nvSpPr>
        <p:spPr bwMode="auto">
          <a:xfrm>
            <a:off x="155575" y="-1684338"/>
            <a:ext cx="4286250" cy="35147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82" name="Picture 6" descr="Картинки по запросу пожарни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97761" y="3071810"/>
            <a:ext cx="4460489" cy="3657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Картинки по запросу спасател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5189" y="571480"/>
            <a:ext cx="4618579" cy="60903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Картинки по запросу женщи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85728"/>
            <a:ext cx="4767363" cy="3357586"/>
          </a:xfrm>
          <a:prstGeom prst="rect">
            <a:avLst/>
          </a:prstGeom>
          <a:noFill/>
        </p:spPr>
      </p:pic>
      <p:pic>
        <p:nvPicPr>
          <p:cNvPr id="63492" name="Picture 4" descr="Картинки по запросу вышив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571744"/>
            <a:ext cx="4095741" cy="4153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Картинки по запросу рукодел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071546"/>
            <a:ext cx="7416852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калькулято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89" y="428604"/>
            <a:ext cx="3528763" cy="4357718"/>
          </a:xfrm>
          <a:prstGeom prst="rect">
            <a:avLst/>
          </a:prstGeom>
          <a:noFill/>
        </p:spPr>
      </p:pic>
      <p:pic>
        <p:nvPicPr>
          <p:cNvPr id="4100" name="Picture 4" descr="Картинки по запросу звоно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786058"/>
            <a:ext cx="3786214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домоф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214422"/>
            <a:ext cx="6991350" cy="4057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моз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14290"/>
            <a:ext cx="5143496" cy="2914649"/>
          </a:xfrm>
          <a:prstGeom prst="rect">
            <a:avLst/>
          </a:prstGeom>
          <a:noFill/>
        </p:spPr>
      </p:pic>
      <p:pic>
        <p:nvPicPr>
          <p:cNvPr id="2052" name="Picture 4" descr="Картинки по запросу черепах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357562"/>
            <a:ext cx="4433873" cy="33237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грецкий орех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000108"/>
            <a:ext cx="6991350" cy="4657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279749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effectLst/>
                <a:latin typeface="Times New Roman" pitchFamily="18" charset="0"/>
                <a:cs typeface="Times New Roman" pitchFamily="18" charset="0"/>
              </a:rPr>
              <a:t>Найди ОБЩЕЕ</a:t>
            </a:r>
            <a:br>
              <a:rPr lang="ru-RU" sz="48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effectLst/>
                <a:latin typeface="Times New Roman" pitchFamily="18" charset="0"/>
                <a:cs typeface="Times New Roman" pitchFamily="18" charset="0"/>
              </a:rPr>
              <a:t>нужно понять, что объединяет картинки</a:t>
            </a:r>
            <a:endParaRPr lang="ru-RU" sz="4800" b="1" dirty="0">
              <a:effectLst/>
            </a:endParaRPr>
          </a:p>
        </p:txBody>
      </p:sp>
      <p:pic>
        <p:nvPicPr>
          <p:cNvPr id="49154" name="Picture 2" descr="Картинки по запросу 23 феврал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071810"/>
            <a:ext cx="4262434" cy="3461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435608" y="1417320"/>
            <a:ext cx="4708028" cy="36860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2466" name="Picture 2" descr="Картинки по запросу стро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3571876"/>
            <a:ext cx="4762500" cy="3171826"/>
          </a:xfrm>
          <a:prstGeom prst="rect">
            <a:avLst/>
          </a:prstGeom>
          <a:noFill/>
        </p:spPr>
      </p:pic>
      <p:pic>
        <p:nvPicPr>
          <p:cNvPr id="62468" name="Picture 4" descr="Картинки по запросу убор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929066"/>
            <a:ext cx="4054663" cy="2501152"/>
          </a:xfrm>
          <a:prstGeom prst="rect">
            <a:avLst/>
          </a:prstGeom>
          <a:noFill/>
        </p:spPr>
      </p:pic>
      <p:pic>
        <p:nvPicPr>
          <p:cNvPr id="62472" name="Picture 8" descr="Картинки по запросу рабочий стол порядо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142852"/>
            <a:ext cx="6238872" cy="31194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Картинки по запросу порядо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5047" y="1285860"/>
            <a:ext cx="7490783" cy="4214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 descr="Картинки по запросу скромность"/>
          <p:cNvSpPr>
            <a:spLocks noChangeAspect="1" noChangeArrowheads="1"/>
          </p:cNvSpPr>
          <p:nvPr/>
        </p:nvSpPr>
        <p:spPr bwMode="auto">
          <a:xfrm>
            <a:off x="155575" y="-1881188"/>
            <a:ext cx="4845053" cy="272616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9636" name="Picture 4" descr="Картинки по запросу скромнос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14290"/>
            <a:ext cx="4443685" cy="2500330"/>
          </a:xfrm>
          <a:prstGeom prst="rect">
            <a:avLst/>
          </a:prstGeom>
          <a:noFill/>
        </p:spPr>
      </p:pic>
      <p:pic>
        <p:nvPicPr>
          <p:cNvPr id="69640" name="Picture 8" descr="Картинки по запросу скромность девоч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786058"/>
            <a:ext cx="5929354" cy="3947257"/>
          </a:xfrm>
          <a:prstGeom prst="rect">
            <a:avLst/>
          </a:prstGeom>
          <a:noFill/>
        </p:spPr>
      </p:pic>
      <p:pic>
        <p:nvPicPr>
          <p:cNvPr id="69642" name="Picture 10" descr="Картинки по запросу девочка выглядывае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214290"/>
            <a:ext cx="2406567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Картинки по запросу скромнос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857232"/>
            <a:ext cx="6492257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Картинки по запросу гуся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000504"/>
            <a:ext cx="4286280" cy="2657493"/>
          </a:xfrm>
          <a:prstGeom prst="rect">
            <a:avLst/>
          </a:prstGeom>
          <a:noFill/>
        </p:spPr>
      </p:pic>
      <p:pic>
        <p:nvPicPr>
          <p:cNvPr id="60420" name="Picture 4" descr="Картинки по запросу львица и львят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714752"/>
            <a:ext cx="3652819" cy="2740996"/>
          </a:xfrm>
          <a:prstGeom prst="rect">
            <a:avLst/>
          </a:prstGeom>
          <a:noFill/>
        </p:spPr>
      </p:pic>
      <p:pic>
        <p:nvPicPr>
          <p:cNvPr id="60422" name="Picture 6" descr="Картинки по запросу мам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142852"/>
            <a:ext cx="5419714" cy="35073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214678" y="2071678"/>
            <a:ext cx="4143404" cy="107157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9394" name="Picture 2" descr="Картинки по запросу мам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71390"/>
            <a:ext cx="6286544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0"/>
            <a:ext cx="7498080" cy="20002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effectLst/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44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effectLst/>
                <a:latin typeface="Times New Roman" pitchFamily="18" charset="0"/>
                <a:cs typeface="Times New Roman" pitchFamily="18" charset="0"/>
              </a:rPr>
              <a:t>картинках зашифрованы </a:t>
            </a:r>
            <a:r>
              <a:rPr lang="ru-RU" sz="4400" b="1" dirty="0" smtClean="0">
                <a:effectLst/>
                <a:latin typeface="Times New Roman" pitchFamily="18" charset="0"/>
                <a:cs typeface="Times New Roman" pitchFamily="18" charset="0"/>
              </a:rPr>
              <a:t>фильмы, фразы из жизни, название произведений</a:t>
            </a:r>
            <a:endParaRPr lang="ru-RU" b="1" dirty="0">
              <a:effectLst/>
            </a:endParaRPr>
          </a:p>
        </p:txBody>
      </p:sp>
      <p:pic>
        <p:nvPicPr>
          <p:cNvPr id="48130" name="Picture 2" descr="Картинки по запросу 8 мар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643182"/>
            <a:ext cx="6991350" cy="3933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Картинки по запросу офицер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071546"/>
            <a:ext cx="7295791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928926" y="2428868"/>
            <a:ext cx="4429156" cy="7143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8370" name="Picture 2" descr="Картинки по запросу офицер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8669" y="982236"/>
            <a:ext cx="6782421" cy="4804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ртинки по запросу реклама человек бутербро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5286412" cy="3521873"/>
          </a:xfrm>
          <a:prstGeom prst="rect">
            <a:avLst/>
          </a:prstGeom>
          <a:noFill/>
        </p:spPr>
      </p:pic>
      <p:pic>
        <p:nvPicPr>
          <p:cNvPr id="16388" name="Picture 4" descr="Картинки по запросу пауз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3714760"/>
            <a:ext cx="3143240" cy="3143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435608" y="1417320"/>
            <a:ext cx="5708160" cy="5114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5362" name="Picture 2" descr="Картинки по запросу пауз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928670"/>
            <a:ext cx="7641279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435608" y="1417320"/>
            <a:ext cx="2422012" cy="4400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4338" name="Picture 2" descr="Картинки по запросу тру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4291"/>
            <a:ext cx="3357586" cy="2387820"/>
          </a:xfrm>
          <a:prstGeom prst="rect">
            <a:avLst/>
          </a:prstGeom>
          <a:noFill/>
        </p:spPr>
      </p:pic>
      <p:pic>
        <p:nvPicPr>
          <p:cNvPr id="14340" name="Picture 4" descr="Картинки по запросу не играе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428736"/>
            <a:ext cx="3643338" cy="2425423"/>
          </a:xfrm>
          <a:prstGeom prst="rect">
            <a:avLst/>
          </a:prstGeom>
          <a:noFill/>
        </p:spPr>
      </p:pic>
      <p:pic>
        <p:nvPicPr>
          <p:cNvPr id="14342" name="Picture 6" descr="Картинки по запросу хоккей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58505" y="3929066"/>
            <a:ext cx="3985495" cy="2557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214546" y="2071678"/>
            <a:ext cx="4929222" cy="5000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3314" name="Picture 2" descr="Картинки по запросу трус не играет в хокк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85728"/>
            <a:ext cx="6671093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3000372"/>
            <a:ext cx="4569154" cy="3571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2292" name="Picture 4" descr="Картинки по запросу крестьян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3000372"/>
            <a:ext cx="5429240" cy="3619493"/>
          </a:xfrm>
          <a:prstGeom prst="rect">
            <a:avLst/>
          </a:prstGeom>
          <a:noFill/>
        </p:spPr>
      </p:pic>
      <p:pic>
        <p:nvPicPr>
          <p:cNvPr id="12290" name="Picture 2" descr="Картинки по запросу барышн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00042"/>
            <a:ext cx="3143272" cy="3958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Картинки по запросу барышня крестьян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42852"/>
            <a:ext cx="4746356" cy="6356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6544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Угадайте песню или фразу из песни…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Картинки по запросу музы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071678"/>
            <a:ext cx="6863082" cy="4098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928670"/>
            <a:ext cx="3071834" cy="264320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6082" name="Picture 2" descr="Картинки по запросу летят самолё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14290"/>
            <a:ext cx="6221159" cy="3643338"/>
          </a:xfrm>
          <a:prstGeom prst="rect">
            <a:avLst/>
          </a:prstGeom>
          <a:noFill/>
        </p:spPr>
      </p:pic>
      <p:pic>
        <p:nvPicPr>
          <p:cNvPr id="46084" name="Picture 4" descr="Картинки по запросу танки горя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929066"/>
            <a:ext cx="4299349" cy="2624126"/>
          </a:xfrm>
          <a:prstGeom prst="rect">
            <a:avLst/>
          </a:prstGeom>
          <a:noFill/>
        </p:spPr>
      </p:pic>
      <p:pic>
        <p:nvPicPr>
          <p:cNvPr id="46086" name="Picture 6" descr="Картинки по запросу комба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4143380"/>
            <a:ext cx="4000486" cy="22986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428868"/>
            <a:ext cx="7498080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47106" name="Picture 2" descr="Картинки по запросу любэ комба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609" y="1357298"/>
            <a:ext cx="7871670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571868" y="2285992"/>
            <a:ext cx="3714776" cy="642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4034" name="Picture 2" descr="Картинки по запросу девушек мног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85728"/>
            <a:ext cx="4286278" cy="2857520"/>
          </a:xfrm>
          <a:prstGeom prst="rect">
            <a:avLst/>
          </a:prstGeom>
          <a:noFill/>
        </p:spPr>
      </p:pic>
      <p:pic>
        <p:nvPicPr>
          <p:cNvPr id="44036" name="Picture 4" descr="Картинки по запросу черны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571480"/>
            <a:ext cx="3425912" cy="2571768"/>
          </a:xfrm>
          <a:prstGeom prst="rect">
            <a:avLst/>
          </a:prstGeom>
          <a:noFill/>
        </p:spPr>
      </p:pic>
      <p:pic>
        <p:nvPicPr>
          <p:cNvPr id="44038" name="Picture 6" descr="Картинки по запросу белы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3643314"/>
            <a:ext cx="3929090" cy="2617609"/>
          </a:xfrm>
          <a:prstGeom prst="rect">
            <a:avLst/>
          </a:prstGeom>
          <a:noFill/>
        </p:spPr>
      </p:pic>
      <p:pic>
        <p:nvPicPr>
          <p:cNvPr id="44040" name="Picture 8" descr="Картинки по запросу красны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3571876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214678" y="2428868"/>
            <a:ext cx="4714908" cy="8572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5058" name="Picture 2" descr="Картинки по запросу отпетые мошенники девушки бывают разны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57166"/>
            <a:ext cx="7524800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571736" y="2000240"/>
            <a:ext cx="5715040" cy="135732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6626" name="Picture 2" descr="Картинки по запросу бабушки бабушки старуш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42852"/>
            <a:ext cx="6667500" cy="3543300"/>
          </a:xfrm>
          <a:prstGeom prst="rect">
            <a:avLst/>
          </a:prstGeom>
          <a:noFill/>
        </p:spPr>
      </p:pic>
      <p:pic>
        <p:nvPicPr>
          <p:cNvPr id="26628" name="Picture 4" descr="Картинки по запросу бабушки бабушки старуш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3786190"/>
            <a:ext cx="3367756" cy="2828915"/>
          </a:xfrm>
          <a:prstGeom prst="rect">
            <a:avLst/>
          </a:prstGeom>
          <a:noFill/>
        </p:spPr>
      </p:pic>
      <p:pic>
        <p:nvPicPr>
          <p:cNvPr id="26630" name="Picture 6" descr="Картинки по запросу ушки на макушк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3714752"/>
            <a:ext cx="2609834" cy="29094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500298" y="2357430"/>
            <a:ext cx="4929222" cy="9286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5602" name="Picture 2" descr="Картинки по запросу бабушки старушки ушки на макушк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785794"/>
            <a:ext cx="7613333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208</TotalTime>
  <Words>14</Words>
  <Application>Microsoft Office PowerPoint</Application>
  <PresentationFormat>Экран (4:3)</PresentationFormat>
  <Paragraphs>5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Солнцестояние</vt:lpstr>
      <vt:lpstr>23.02 - 08.03</vt:lpstr>
      <vt:lpstr>Формула всего нужно соединить картинки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Найди ОБЩЕЕ нужно понять, что объединяет картинки</vt:lpstr>
      <vt:lpstr>Слайд 16</vt:lpstr>
      <vt:lpstr>Слайд 17</vt:lpstr>
      <vt:lpstr>Слайд 18</vt:lpstr>
      <vt:lpstr>Слайд 19</vt:lpstr>
      <vt:lpstr>Слайд 20</vt:lpstr>
      <vt:lpstr>Слайд 21</vt:lpstr>
      <vt:lpstr> В картинках зашифрованы фильмы, фразы из жизни, название произведений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Угадайте песню или фразу из песни…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23.02 - 08.03</dc:title>
  <dc:creator>Andrey</dc:creator>
  <cp:lastModifiedBy>Andrey</cp:lastModifiedBy>
  <cp:revision>13</cp:revision>
  <dcterms:created xsi:type="dcterms:W3CDTF">2019-03-05T12:54:27Z</dcterms:created>
  <dcterms:modified xsi:type="dcterms:W3CDTF">2019-03-06T04:36:36Z</dcterms:modified>
</cp:coreProperties>
</file>